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7" r:id="rId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2645" autoAdjust="0"/>
    <p:restoredTop sz="94660"/>
  </p:normalViewPr>
  <p:slideViewPr>
    <p:cSldViewPr>
      <p:cViewPr varScale="1">
        <p:scale>
          <a:sx n="99" d="100"/>
          <a:sy n="99" d="100"/>
        </p:scale>
        <p:origin x="88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50157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0934" y="0"/>
            <a:ext cx="2985621" cy="50157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3ED5DEB-27A1-48CC-AD66-AF363EA6E4A2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495" y="4759362"/>
            <a:ext cx="5511174" cy="4509375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122"/>
            <a:ext cx="2985621" cy="50157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0934" y="9517122"/>
            <a:ext cx="2985621" cy="50157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69DC09E2-BDCC-4A21-9A1C-ED4F1F51AA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22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2C5E-5B9A-4C99-8199-922594303F12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ED18-A1B1-440D-85C9-96A8C112D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07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2C5E-5B9A-4C99-8199-922594303F12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ED18-A1B1-440D-85C9-96A8C112D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94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2C5E-5B9A-4C99-8199-922594303F12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ED18-A1B1-440D-85C9-96A8C112D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65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2C5E-5B9A-4C99-8199-922594303F12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ED18-A1B1-440D-85C9-96A8C112D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10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2C5E-5B9A-4C99-8199-922594303F12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ED18-A1B1-440D-85C9-96A8C112D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13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2C5E-5B9A-4C99-8199-922594303F12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ED18-A1B1-440D-85C9-96A8C112D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54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2C5E-5B9A-4C99-8199-922594303F12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ED18-A1B1-440D-85C9-96A8C112D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38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2C5E-5B9A-4C99-8199-922594303F12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ED18-A1B1-440D-85C9-96A8C112D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48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2C5E-5B9A-4C99-8199-922594303F12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ED18-A1B1-440D-85C9-96A8C112D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7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2C5E-5B9A-4C99-8199-922594303F12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ED18-A1B1-440D-85C9-96A8C112D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52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2C5E-5B9A-4C99-8199-922594303F12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ED18-A1B1-440D-85C9-96A8C112D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694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2C5E-5B9A-4C99-8199-922594303F12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6ED18-A1B1-440D-85C9-96A8C112D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39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Мои документы\goluboysiniyfon_1680x1050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0222" y="-171400"/>
            <a:ext cx="9354222" cy="70294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relaxedInse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BBBA218-D890-BADA-3168-EC491F66614F}"/>
              </a:ext>
            </a:extLst>
          </p:cNvPr>
          <p:cNvSpPr txBox="1"/>
          <p:nvPr/>
        </p:nvSpPr>
        <p:spPr>
          <a:xfrm>
            <a:off x="290425" y="2071721"/>
            <a:ext cx="8352928" cy="13610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ИСТОРИЯ СОЗДАНИЯ, СТАНОВЛЕНИЯ И РАЗВИТИЯ </a:t>
            </a:r>
            <a:endParaRPr lang="ru-RU" sz="2400" b="1" dirty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ОРГАНОВ УПРАВЛЕНИЯ ПО ФИЗИЧЕСКОЙ КУЛЬТУРЕ И СПОРТУ </a:t>
            </a:r>
            <a:r>
              <a:rPr lang="ru-RU" sz="24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ПЕНЗЕНСКОЙ ОБЛАСТИ</a:t>
            </a:r>
            <a:r>
              <a:rPr lang="ru-RU" sz="24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A98417-F517-BDE8-8DB1-AC680A69CA05}"/>
              </a:ext>
            </a:extLst>
          </p:cNvPr>
          <p:cNvSpPr txBox="1"/>
          <p:nvPr/>
        </p:nvSpPr>
        <p:spPr>
          <a:xfrm>
            <a:off x="20649" y="3736088"/>
            <a:ext cx="8892480" cy="83728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 </a:t>
            </a:r>
            <a:endParaRPr lang="ru-RU" sz="2000" b="1" dirty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специальности 49.02.01 «Физическая культура»</a:t>
            </a:r>
            <a:endParaRPr lang="ru-RU" sz="2000" b="1" dirty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368F9A8-59A5-B7CD-96D1-ECA30B61ADFA}"/>
              </a:ext>
            </a:extLst>
          </p:cNvPr>
          <p:cNvSpPr txBox="1"/>
          <p:nvPr/>
        </p:nvSpPr>
        <p:spPr>
          <a:xfrm>
            <a:off x="3572900" y="4869160"/>
            <a:ext cx="5340229" cy="1069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0825" indent="-1520825"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Исполнитель: студентка 4 курса очной формы обучения Евсеева Карина Юрьевна </a:t>
            </a:r>
            <a:endParaRPr lang="ru-RU" sz="1400" dirty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82065" indent="-1282065" algn="just">
              <a:lnSpc>
                <a:spcPct val="107000"/>
              </a:lnSpc>
              <a:spcAft>
                <a:spcPts val="800"/>
              </a:spcAft>
              <a:tabLst>
                <a:tab pos="723900" algn="l"/>
                <a:tab pos="4676775" algn="l"/>
              </a:tabLst>
            </a:pPr>
            <a:r>
              <a:rPr lang="ru-RU" sz="16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Руководитель: Беспятова Людмила Алексеевна</a:t>
            </a:r>
            <a:endParaRPr lang="ru-RU" sz="1400" dirty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1AAD6D4-E466-4454-CA01-7B707F55E289}"/>
              </a:ext>
            </a:extLst>
          </p:cNvPr>
          <p:cNvSpPr txBox="1"/>
          <p:nvPr/>
        </p:nvSpPr>
        <p:spPr>
          <a:xfrm>
            <a:off x="0" y="6165304"/>
            <a:ext cx="8892480" cy="4053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Пенза, 2022</a:t>
            </a:r>
            <a:endParaRPr lang="ru-RU" sz="2000" dirty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3" descr="D:\Мои документы\goluboysiniyfon_1680x1050 (1).jpg">
            <a:extLst>
              <a:ext uri="{FF2B5EF4-FFF2-40B4-BE49-F238E27FC236}">
                <a16:creationId xmlns:a16="http://schemas.microsoft.com/office/drawing/2014/main" id="{140C7375-79AE-43F8-FD8A-0AB45243A1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3387" y="-171400"/>
            <a:ext cx="9337387" cy="184223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relaxedInse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AD26CCC-06A8-0104-E6DB-FFBCE71EF1BC}"/>
              </a:ext>
            </a:extLst>
          </p:cNvPr>
          <p:cNvSpPr txBox="1"/>
          <p:nvPr/>
        </p:nvSpPr>
        <p:spPr>
          <a:xfrm>
            <a:off x="2123728" y="375635"/>
            <a:ext cx="6177540" cy="7725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tabLst>
                <a:tab pos="3194685" algn="ctr"/>
              </a:tabLst>
            </a:pPr>
            <a:r>
              <a:rPr lang="ru-RU" sz="1400" b="1" spc="-15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ОБРАЗОВАТЕЛЬНОЕ  УЧРЕЖДЕНИЕ ПРОФЕССИОНАЛЬНОГО ОБРАЗОВАНИЯ</a:t>
            </a:r>
            <a:endParaRPr lang="ru-RU" sz="1400" b="1" dirty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tabLst>
                <a:tab pos="3194685" algn="ctr"/>
              </a:tabLst>
            </a:pPr>
            <a:r>
              <a:rPr lang="ru-RU" sz="1400" b="1" spc="-15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«У</a:t>
            </a:r>
            <a:r>
              <a:rPr lang="ru-RU" sz="1400" b="1" spc="-1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ЧИЛИЩЕ ОЛИМПИЙСКОГО РЕЗЕРВА ПЕНЗЕНСКОЙ ОБЛАСТИ»</a:t>
            </a:r>
            <a:endParaRPr lang="ru-RU" sz="1400" b="1" dirty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G:\21февраля презентация\Логотипы\Логотип УОР ПО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25" y="65641"/>
            <a:ext cx="1368152" cy="13681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128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59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Company>UOR#2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111</cp:revision>
  <cp:lastPrinted>2022-05-20T07:04:11Z</cp:lastPrinted>
  <dcterms:created xsi:type="dcterms:W3CDTF">2017-08-29T06:35:28Z</dcterms:created>
  <dcterms:modified xsi:type="dcterms:W3CDTF">2022-05-25T08:48:37Z</dcterms:modified>
</cp:coreProperties>
</file>